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1" r:id="rId2"/>
    <p:sldId id="314" r:id="rId3"/>
    <p:sldId id="315" r:id="rId4"/>
    <p:sldId id="313" r:id="rId5"/>
    <p:sldId id="296" r:id="rId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69652C-62B2-7515-D8A6-1A1CF11E7150}" name="Ankit Singh" initials="AS" userId="S::ankit.singh@krisumi.com::582fb15a-09a3-4460-9cc9-4fe693d0cf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EA099-2E72-4594-A365-7987E4A024C4}" v="46" dt="2022-09-30T04:08:04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2224" autoAdjust="0"/>
  </p:normalViewPr>
  <p:slideViewPr>
    <p:cSldViewPr snapToGrid="0">
      <p:cViewPr varScale="1">
        <p:scale>
          <a:sx n="58" d="100"/>
          <a:sy n="58" d="100"/>
        </p:scale>
        <p:origin x="10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1" cy="351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1" cy="351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F50BC-4BD9-481A-833D-AC9E3053C459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5"/>
            <a:ext cx="4028441" cy="351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5"/>
            <a:ext cx="4028441" cy="351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86E95-9A79-4A8B-97BE-54ACAF150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2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93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0987-7024-4650-9FFF-CC99BE764EE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027C-6CF8-4A1A-9257-A4464B16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9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0987-7024-4650-9FFF-CC99BE764EE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027C-6CF8-4A1A-9257-A4464B16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7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0987-7024-4650-9FFF-CC99BE764EE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027C-6CF8-4A1A-9257-A4464B16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6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0987-7024-4650-9FFF-CC99BE764EE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027C-6CF8-4A1A-9257-A4464B16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0987-7024-4650-9FFF-CC99BE764EE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027C-6CF8-4A1A-9257-A4464B16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7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0987-7024-4650-9FFF-CC99BE764EE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027C-6CF8-4A1A-9257-A4464B16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3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0987-7024-4650-9FFF-CC99BE764EE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027C-6CF8-4A1A-9257-A4464B16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8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0987-7024-4650-9FFF-CC99BE764EE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027C-6CF8-4A1A-9257-A4464B16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1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0987-7024-4650-9FFF-CC99BE764EE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027C-6CF8-4A1A-9257-A4464B16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2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0987-7024-4650-9FFF-CC99BE764EE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027C-6CF8-4A1A-9257-A4464B16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3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0987-7024-4650-9FFF-CC99BE764EE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027C-6CF8-4A1A-9257-A4464B16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2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0987-7024-4650-9FFF-CC99BE764EE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B027C-6CF8-4A1A-9257-A4464B16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6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4B96423-B204-EFC5-D507-66ECF6630B69}"/>
              </a:ext>
            </a:extLst>
          </p:cNvPr>
          <p:cNvSpPr/>
          <p:nvPr/>
        </p:nvSpPr>
        <p:spPr>
          <a:xfrm>
            <a:off x="-1" y="0"/>
            <a:ext cx="558116" cy="731520"/>
          </a:xfrm>
          <a:prstGeom prst="rect">
            <a:avLst/>
          </a:prstGeom>
          <a:solidFill>
            <a:srgbClr val="8CB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33" tIns="50767" rIns="101533" bIns="50767" rtlCol="0" anchor="ctr"/>
          <a:lstStyle/>
          <a:p>
            <a:pPr algn="ctr"/>
            <a:endParaRPr lang="en-IN" sz="2052" dirty="0">
              <a:latin typeface="HelveticaNeueLT Std Lt Cn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600001-596D-4ABF-39AC-B40C1132E297}"/>
              </a:ext>
            </a:extLst>
          </p:cNvPr>
          <p:cNvCxnSpPr>
            <a:cxnSpLocks/>
          </p:cNvCxnSpPr>
          <p:nvPr/>
        </p:nvCxnSpPr>
        <p:spPr>
          <a:xfrm>
            <a:off x="657571" y="695423"/>
            <a:ext cx="11231598" cy="0"/>
          </a:xfrm>
          <a:prstGeom prst="line">
            <a:avLst/>
          </a:prstGeom>
          <a:ln w="88900" cmpd="tri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477F52DE-1B37-348B-14A7-4EB69529B72D}"/>
              </a:ext>
            </a:extLst>
          </p:cNvPr>
          <p:cNvSpPr txBox="1">
            <a:spLocks/>
          </p:cNvSpPr>
          <p:nvPr/>
        </p:nvSpPr>
        <p:spPr>
          <a:xfrm>
            <a:off x="797270" y="122012"/>
            <a:ext cx="10561895" cy="4874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Progress Photos</a:t>
            </a:r>
          </a:p>
        </p:txBody>
      </p:sp>
      <p:pic>
        <p:nvPicPr>
          <p:cNvPr id="30" name="Picture 29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2C732F09-2766-1E39-2E4B-07533204A3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1" y="975360"/>
            <a:ext cx="3673421" cy="4267200"/>
          </a:xfrm>
          <a:prstGeom prst="rect">
            <a:avLst/>
          </a:prstGeom>
        </p:spPr>
      </p:pic>
      <p:sp>
        <p:nvSpPr>
          <p:cNvPr id="41" name="Content Placeholder 10">
            <a:extLst>
              <a:ext uri="{FF2B5EF4-FFF2-40B4-BE49-F238E27FC236}">
                <a16:creationId xmlns:a16="http://schemas.microsoft.com/office/drawing/2014/main" id="{28D7E912-4B33-7DB4-DE4B-72EC912E29AC}"/>
              </a:ext>
            </a:extLst>
          </p:cNvPr>
          <p:cNvSpPr txBox="1">
            <a:spLocks/>
          </p:cNvSpPr>
          <p:nvPr/>
        </p:nvSpPr>
        <p:spPr>
          <a:xfrm>
            <a:off x="797270" y="4975206"/>
            <a:ext cx="2013770" cy="813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chemeClr val="tx1"/>
                </a:solidFill>
              </a:rPr>
              <a:t>Gym Area</a:t>
            </a:r>
          </a:p>
        </p:txBody>
      </p:sp>
      <p:pic>
        <p:nvPicPr>
          <p:cNvPr id="44" name="Picture 43" descr="A picture containing indoor, ceiling, wall, room&#10;&#10;Description automatically generated">
            <a:extLst>
              <a:ext uri="{FF2B5EF4-FFF2-40B4-BE49-F238E27FC236}">
                <a16:creationId xmlns:a16="http://schemas.microsoft.com/office/drawing/2014/main" id="{5042534C-2D1E-56FE-B58E-6AAEADABE4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2082800"/>
            <a:ext cx="3673420" cy="4541520"/>
          </a:xfrm>
          <a:prstGeom prst="rect">
            <a:avLst/>
          </a:prstGeom>
        </p:spPr>
      </p:pic>
      <p:sp>
        <p:nvSpPr>
          <p:cNvPr id="45" name="Content Placeholder 10">
            <a:extLst>
              <a:ext uri="{FF2B5EF4-FFF2-40B4-BE49-F238E27FC236}">
                <a16:creationId xmlns:a16="http://schemas.microsoft.com/office/drawing/2014/main" id="{B764EEFF-2610-4CE8-588A-6543BF0E50B5}"/>
              </a:ext>
            </a:extLst>
          </p:cNvPr>
          <p:cNvSpPr txBox="1">
            <a:spLocks/>
          </p:cNvSpPr>
          <p:nvPr/>
        </p:nvSpPr>
        <p:spPr>
          <a:xfrm>
            <a:off x="4871430" y="952872"/>
            <a:ext cx="2013770" cy="813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chemeClr val="tx1"/>
                </a:solidFill>
              </a:rPr>
              <a:t>Yoga Room</a:t>
            </a:r>
          </a:p>
        </p:txBody>
      </p:sp>
      <p:sp>
        <p:nvSpPr>
          <p:cNvPr id="46" name="Content Placeholder 10">
            <a:extLst>
              <a:ext uri="{FF2B5EF4-FFF2-40B4-BE49-F238E27FC236}">
                <a16:creationId xmlns:a16="http://schemas.microsoft.com/office/drawing/2014/main" id="{535BB849-A395-FA4B-A11C-D19041BAE409}"/>
              </a:ext>
            </a:extLst>
          </p:cNvPr>
          <p:cNvSpPr txBox="1">
            <a:spLocks/>
          </p:cNvSpPr>
          <p:nvPr/>
        </p:nvSpPr>
        <p:spPr>
          <a:xfrm>
            <a:off x="8843990" y="4975206"/>
            <a:ext cx="2013770" cy="813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chemeClr val="tx1"/>
                </a:solidFill>
              </a:rPr>
              <a:t>Gym Area</a:t>
            </a:r>
          </a:p>
        </p:txBody>
      </p:sp>
      <p:pic>
        <p:nvPicPr>
          <p:cNvPr id="48" name="Picture 47" descr="A picture containing indoor, building, dirty, old&#10;&#10;Description automatically generated">
            <a:extLst>
              <a:ext uri="{FF2B5EF4-FFF2-40B4-BE49-F238E27FC236}">
                <a16:creationId xmlns:a16="http://schemas.microsoft.com/office/drawing/2014/main" id="{60B2E0AA-6BAE-B226-1B6B-F4B303B412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868" y="721405"/>
            <a:ext cx="4123349" cy="452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1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4B96423-B204-EFC5-D507-66ECF6630B69}"/>
              </a:ext>
            </a:extLst>
          </p:cNvPr>
          <p:cNvSpPr/>
          <p:nvPr/>
        </p:nvSpPr>
        <p:spPr>
          <a:xfrm>
            <a:off x="-1" y="0"/>
            <a:ext cx="558116" cy="731520"/>
          </a:xfrm>
          <a:prstGeom prst="rect">
            <a:avLst/>
          </a:prstGeom>
          <a:solidFill>
            <a:srgbClr val="8CB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33" tIns="50767" rIns="101533" bIns="50767" rtlCol="0" anchor="ctr"/>
          <a:lstStyle/>
          <a:p>
            <a:pPr algn="ctr"/>
            <a:endParaRPr lang="en-IN" sz="2052" dirty="0">
              <a:latin typeface="HelveticaNeueLT Std Lt Cn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600001-596D-4ABF-39AC-B40C1132E297}"/>
              </a:ext>
            </a:extLst>
          </p:cNvPr>
          <p:cNvCxnSpPr>
            <a:cxnSpLocks/>
          </p:cNvCxnSpPr>
          <p:nvPr/>
        </p:nvCxnSpPr>
        <p:spPr>
          <a:xfrm>
            <a:off x="657571" y="695423"/>
            <a:ext cx="11231598" cy="0"/>
          </a:xfrm>
          <a:prstGeom prst="line">
            <a:avLst/>
          </a:prstGeom>
          <a:ln w="88900" cmpd="tri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477F52DE-1B37-348B-14A7-4EB69529B72D}"/>
              </a:ext>
            </a:extLst>
          </p:cNvPr>
          <p:cNvSpPr txBox="1">
            <a:spLocks/>
          </p:cNvSpPr>
          <p:nvPr/>
        </p:nvSpPr>
        <p:spPr>
          <a:xfrm>
            <a:off x="797270" y="122012"/>
            <a:ext cx="10561895" cy="4874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Progress Photos</a:t>
            </a:r>
          </a:p>
        </p:txBody>
      </p:sp>
      <p:pic>
        <p:nvPicPr>
          <p:cNvPr id="2" name="Picture 1" descr="A picture containing indoor, dirty&#10;&#10;Description automatically generated">
            <a:extLst>
              <a:ext uri="{FF2B5EF4-FFF2-40B4-BE49-F238E27FC236}">
                <a16:creationId xmlns:a16="http://schemas.microsoft.com/office/drawing/2014/main" id="{326986A2-DA62-75B4-16D2-719557365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2" y="2168609"/>
            <a:ext cx="4166837" cy="4567379"/>
          </a:xfrm>
          <a:prstGeom prst="rect">
            <a:avLst/>
          </a:prstGeom>
        </p:spPr>
      </p:pic>
      <p:pic>
        <p:nvPicPr>
          <p:cNvPr id="3" name="Picture 2" descr="A picture containing building&#10;&#10;Description automatically generated">
            <a:extLst>
              <a:ext uri="{FF2B5EF4-FFF2-40B4-BE49-F238E27FC236}">
                <a16:creationId xmlns:a16="http://schemas.microsoft.com/office/drawing/2014/main" id="{00ED6089-940D-EFB7-E2B4-4B333E31B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0" y="817435"/>
            <a:ext cx="3807922" cy="4567379"/>
          </a:xfrm>
          <a:prstGeom prst="rect">
            <a:avLst/>
          </a:prstGeom>
        </p:spPr>
      </p:pic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9C9604E-FF77-A01F-5B6A-7341E2AEF6C7}"/>
              </a:ext>
            </a:extLst>
          </p:cNvPr>
          <p:cNvSpPr txBox="1">
            <a:spLocks/>
          </p:cNvSpPr>
          <p:nvPr/>
        </p:nvSpPr>
        <p:spPr>
          <a:xfrm>
            <a:off x="4779990" y="1025103"/>
            <a:ext cx="2013770" cy="813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chemeClr val="tx1"/>
                </a:solidFill>
              </a:rPr>
              <a:t>Female Spa Passage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3A78BFD-5E2B-5E49-FF5E-29BD120C4797}"/>
              </a:ext>
            </a:extLst>
          </p:cNvPr>
          <p:cNvSpPr txBox="1">
            <a:spLocks/>
          </p:cNvSpPr>
          <p:nvPr/>
        </p:nvSpPr>
        <p:spPr>
          <a:xfrm>
            <a:off x="9187636" y="5506825"/>
            <a:ext cx="2013770" cy="813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chemeClr val="tx1"/>
                </a:solidFill>
              </a:rPr>
              <a:t>Kids Play Area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8040F41A-FEC2-274A-83AC-394FFC526F55}"/>
              </a:ext>
            </a:extLst>
          </p:cNvPr>
          <p:cNvSpPr txBox="1">
            <a:spLocks/>
          </p:cNvSpPr>
          <p:nvPr/>
        </p:nvSpPr>
        <p:spPr>
          <a:xfrm>
            <a:off x="797270" y="5099912"/>
            <a:ext cx="2013770" cy="813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chemeClr val="tx1"/>
                </a:solidFill>
              </a:rPr>
              <a:t>Female Spa Room</a:t>
            </a:r>
          </a:p>
        </p:txBody>
      </p:sp>
      <p:pic>
        <p:nvPicPr>
          <p:cNvPr id="17" name="Picture 16" descr="A picture containing building, dirty&#10;&#10;Description automatically generated">
            <a:extLst>
              <a:ext uri="{FF2B5EF4-FFF2-40B4-BE49-F238E27FC236}">
                <a16:creationId xmlns:a16="http://schemas.microsoft.com/office/drawing/2014/main" id="{5BED79B7-5AEE-926D-C06D-D404A1875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9" y="781338"/>
            <a:ext cx="3763792" cy="44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2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4B96423-B204-EFC5-D507-66ECF6630B69}"/>
              </a:ext>
            </a:extLst>
          </p:cNvPr>
          <p:cNvSpPr/>
          <p:nvPr/>
        </p:nvSpPr>
        <p:spPr>
          <a:xfrm>
            <a:off x="-1" y="0"/>
            <a:ext cx="558116" cy="731520"/>
          </a:xfrm>
          <a:prstGeom prst="rect">
            <a:avLst/>
          </a:prstGeom>
          <a:solidFill>
            <a:srgbClr val="8CB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33" tIns="50767" rIns="101533" bIns="50767" rtlCol="0" anchor="ctr"/>
          <a:lstStyle/>
          <a:p>
            <a:pPr algn="ctr"/>
            <a:endParaRPr lang="en-IN" sz="2052" dirty="0">
              <a:latin typeface="HelveticaNeueLT Std Lt Cn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600001-596D-4ABF-39AC-B40C1132E297}"/>
              </a:ext>
            </a:extLst>
          </p:cNvPr>
          <p:cNvCxnSpPr>
            <a:cxnSpLocks/>
          </p:cNvCxnSpPr>
          <p:nvPr/>
        </p:nvCxnSpPr>
        <p:spPr>
          <a:xfrm>
            <a:off x="657571" y="695423"/>
            <a:ext cx="11231598" cy="0"/>
          </a:xfrm>
          <a:prstGeom prst="line">
            <a:avLst/>
          </a:prstGeom>
          <a:ln w="88900" cmpd="tri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477F52DE-1B37-348B-14A7-4EB69529B72D}"/>
              </a:ext>
            </a:extLst>
          </p:cNvPr>
          <p:cNvSpPr txBox="1">
            <a:spLocks/>
          </p:cNvSpPr>
          <p:nvPr/>
        </p:nvSpPr>
        <p:spPr>
          <a:xfrm>
            <a:off x="797270" y="122012"/>
            <a:ext cx="10561895" cy="4874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Progress Photos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3A78BFD-5E2B-5E49-FF5E-29BD120C4797}"/>
              </a:ext>
            </a:extLst>
          </p:cNvPr>
          <p:cNvSpPr txBox="1">
            <a:spLocks/>
          </p:cNvSpPr>
          <p:nvPr/>
        </p:nvSpPr>
        <p:spPr>
          <a:xfrm>
            <a:off x="1114437" y="5195973"/>
            <a:ext cx="2013770" cy="813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chemeClr val="tx1"/>
                </a:solidFill>
              </a:rPr>
              <a:t>Banquet Area</a:t>
            </a:r>
          </a:p>
        </p:txBody>
      </p:sp>
      <p:pic>
        <p:nvPicPr>
          <p:cNvPr id="10" name="Picture 9" descr="A picture containing indoor, dirty, tiled&#10;&#10;Description automatically generated">
            <a:extLst>
              <a:ext uri="{FF2B5EF4-FFF2-40B4-BE49-F238E27FC236}">
                <a16:creationId xmlns:a16="http://schemas.microsoft.com/office/drawing/2014/main" id="{0065A2CF-7AB2-CA46-C8E1-E40CB67D7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5" y="817434"/>
            <a:ext cx="3966635" cy="4709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2DC737-7947-2F09-63F9-A78491A479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40" y="1960880"/>
            <a:ext cx="3627119" cy="4663440"/>
          </a:xfrm>
          <a:prstGeom prst="rect">
            <a:avLst/>
          </a:prstGeom>
        </p:spPr>
      </p:pic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803198BB-194A-8C42-E1B1-B78EBBD79158}"/>
              </a:ext>
            </a:extLst>
          </p:cNvPr>
          <p:cNvSpPr txBox="1">
            <a:spLocks/>
          </p:cNvSpPr>
          <p:nvPr/>
        </p:nvSpPr>
        <p:spPr>
          <a:xfrm>
            <a:off x="4900116" y="921239"/>
            <a:ext cx="2013770" cy="813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chemeClr val="tx1"/>
                </a:solidFill>
              </a:rPr>
              <a:t>Refreshment Area</a:t>
            </a:r>
          </a:p>
        </p:txBody>
      </p:sp>
      <p:pic>
        <p:nvPicPr>
          <p:cNvPr id="9" name="Picture 8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8B02A23-9E6D-636C-8F60-D3EA9BD28B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360" y="815141"/>
            <a:ext cx="3966636" cy="479551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27E5EC4-1633-5BAE-9856-7EDBBE50AC5A}"/>
              </a:ext>
            </a:extLst>
          </p:cNvPr>
          <p:cNvSpPr txBox="1">
            <a:spLocks/>
          </p:cNvSpPr>
          <p:nvPr/>
        </p:nvSpPr>
        <p:spPr>
          <a:xfrm>
            <a:off x="9248790" y="5374310"/>
            <a:ext cx="2013770" cy="813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chemeClr val="tx1"/>
                </a:solidFill>
              </a:rPr>
              <a:t>Male Spa Area</a:t>
            </a:r>
          </a:p>
        </p:txBody>
      </p:sp>
    </p:spTree>
    <p:extLst>
      <p:ext uri="{BB962C8B-B14F-4D97-AF65-F5344CB8AC3E}">
        <p14:creationId xmlns:p14="http://schemas.microsoft.com/office/powerpoint/2010/main" val="104499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C33F7A-DEC8-1D79-72D7-57744578A7CA}"/>
              </a:ext>
            </a:extLst>
          </p:cNvPr>
          <p:cNvSpPr/>
          <p:nvPr/>
        </p:nvSpPr>
        <p:spPr>
          <a:xfrm>
            <a:off x="-1" y="0"/>
            <a:ext cx="558116" cy="731520"/>
          </a:xfrm>
          <a:prstGeom prst="rect">
            <a:avLst/>
          </a:prstGeom>
          <a:solidFill>
            <a:srgbClr val="8CB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33" tIns="50767" rIns="101533" bIns="50767" rtlCol="0" anchor="ctr"/>
          <a:lstStyle/>
          <a:p>
            <a:pPr algn="ctr"/>
            <a:endParaRPr lang="en-IN" sz="2052" dirty="0">
              <a:latin typeface="HelveticaNeueLT Std Lt Cn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90B95D-AB66-52C5-A9A7-A595D5B314A6}"/>
              </a:ext>
            </a:extLst>
          </p:cNvPr>
          <p:cNvCxnSpPr>
            <a:cxnSpLocks/>
          </p:cNvCxnSpPr>
          <p:nvPr/>
        </p:nvCxnSpPr>
        <p:spPr>
          <a:xfrm>
            <a:off x="657571" y="695423"/>
            <a:ext cx="11231598" cy="0"/>
          </a:xfrm>
          <a:prstGeom prst="line">
            <a:avLst/>
          </a:prstGeom>
          <a:ln w="88900" cmpd="tri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6C69B85F-7E3C-36CF-8138-D6094A782D31}"/>
              </a:ext>
            </a:extLst>
          </p:cNvPr>
          <p:cNvSpPr txBox="1">
            <a:spLocks/>
          </p:cNvSpPr>
          <p:nvPr/>
        </p:nvSpPr>
        <p:spPr>
          <a:xfrm>
            <a:off x="797270" y="122012"/>
            <a:ext cx="10561895" cy="4874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Basement Progress Photos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84C48B-962F-4E10-E9F5-7A9F7CDC1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0" y="823309"/>
            <a:ext cx="3671488" cy="49601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66C9106-A4EA-3B59-7A7E-28102A92F2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41" y="2390700"/>
            <a:ext cx="4490719" cy="431395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D4B748D-06AB-4264-4F38-EE98903DB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912" y="823308"/>
            <a:ext cx="3671488" cy="4895317"/>
          </a:xfrm>
          <a:prstGeom prst="rect">
            <a:avLst/>
          </a:prstGeom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115D501F-3CD5-D028-73D1-C945EF377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15" y="5063612"/>
            <a:ext cx="3204973" cy="54470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Retaining Wall painting works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09994A08-F3D4-2D82-83B6-A05EA12D7501}"/>
              </a:ext>
            </a:extLst>
          </p:cNvPr>
          <p:cNvSpPr txBox="1">
            <a:spLocks/>
          </p:cNvSpPr>
          <p:nvPr/>
        </p:nvSpPr>
        <p:spPr>
          <a:xfrm>
            <a:off x="4225875" y="2533865"/>
            <a:ext cx="3204973" cy="5447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FFFF00"/>
                </a:solidFill>
              </a:rPr>
              <a:t>Services works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0B04009A-14CF-D0EC-F1FB-D0A6D99F621A}"/>
              </a:ext>
            </a:extLst>
          </p:cNvPr>
          <p:cNvSpPr txBox="1">
            <a:spLocks/>
          </p:cNvSpPr>
          <p:nvPr/>
        </p:nvSpPr>
        <p:spPr>
          <a:xfrm>
            <a:off x="8428912" y="4791258"/>
            <a:ext cx="3204973" cy="5447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FFFF00"/>
                </a:solidFill>
              </a:rPr>
              <a:t>VDF Flooring</a:t>
            </a:r>
          </a:p>
        </p:txBody>
      </p:sp>
    </p:spTree>
    <p:extLst>
      <p:ext uri="{BB962C8B-B14F-4D97-AF65-F5344CB8AC3E}">
        <p14:creationId xmlns:p14="http://schemas.microsoft.com/office/powerpoint/2010/main" val="51406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600" y="230361"/>
            <a:ext cx="11981218" cy="6627639"/>
          </a:xfrm>
          <a:prstGeom prst="rect">
            <a:avLst/>
          </a:prstGeom>
          <a:solidFill>
            <a:srgbClr val="8CB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33" tIns="50767" rIns="101533" bIns="50767" rtlCol="0" anchor="ctr"/>
          <a:lstStyle/>
          <a:p>
            <a:pPr algn="ctr"/>
            <a:endParaRPr lang="en-IN" sz="2052" dirty="0">
              <a:latin typeface="HelveticaNeueLT Std Lt Cn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4409" y="2591544"/>
            <a:ext cx="10515600" cy="2127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rte" panose="03060902040502070203" pitchFamily="66" charset="0"/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CE62D-2B43-4E56-B5E4-FD9E4ECEE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0584" y="6120962"/>
            <a:ext cx="2301389" cy="73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9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6736</TotalTime>
  <Words>44</Words>
  <Application>Microsoft Office PowerPoint</Application>
  <PresentationFormat>Widescreen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Forte</vt:lpstr>
      <vt:lpstr>HelveticaNeueLT Std Lt Cn</vt:lpstr>
      <vt:lpstr>Office Theme</vt:lpstr>
      <vt:lpstr>PowerPoint Presentation</vt:lpstr>
      <vt:lpstr>PowerPoint Presentation</vt:lpstr>
      <vt:lpstr>PowerPoint Presentation</vt:lpstr>
      <vt:lpstr>Retaining Wall painting works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Praveen Konaje</dc:creator>
  <cp:lastModifiedBy>Aman Upadhyay</cp:lastModifiedBy>
  <cp:revision>957</cp:revision>
  <cp:lastPrinted>2022-09-23T04:46:48Z</cp:lastPrinted>
  <dcterms:created xsi:type="dcterms:W3CDTF">2019-07-24T11:54:10Z</dcterms:created>
  <dcterms:modified xsi:type="dcterms:W3CDTF">2022-10-07T09:32:57Z</dcterms:modified>
</cp:coreProperties>
</file>